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61" r:id="rId4"/>
    <p:sldId id="296" r:id="rId5"/>
    <p:sldId id="276" r:id="rId6"/>
    <p:sldId id="295" r:id="rId7"/>
    <p:sldId id="277" r:id="rId8"/>
    <p:sldId id="294" r:id="rId9"/>
    <p:sldId id="278" r:id="rId10"/>
    <p:sldId id="293" r:id="rId11"/>
    <p:sldId id="262" r:id="rId12"/>
    <p:sldId id="292" r:id="rId13"/>
    <p:sldId id="263" r:id="rId14"/>
    <p:sldId id="291" r:id="rId15"/>
    <p:sldId id="264" r:id="rId16"/>
    <p:sldId id="290" r:id="rId17"/>
    <p:sldId id="265" r:id="rId18"/>
    <p:sldId id="289" r:id="rId19"/>
    <p:sldId id="266" r:id="rId20"/>
    <p:sldId id="288" r:id="rId21"/>
    <p:sldId id="267" r:id="rId22"/>
    <p:sldId id="287" r:id="rId23"/>
    <p:sldId id="268" r:id="rId24"/>
    <p:sldId id="286" r:id="rId25"/>
    <p:sldId id="269" r:id="rId26"/>
    <p:sldId id="285" r:id="rId27"/>
    <p:sldId id="270" r:id="rId28"/>
    <p:sldId id="284" r:id="rId29"/>
    <p:sldId id="271" r:id="rId30"/>
    <p:sldId id="283" r:id="rId31"/>
    <p:sldId id="272" r:id="rId32"/>
    <p:sldId id="282" r:id="rId33"/>
    <p:sldId id="273" r:id="rId34"/>
    <p:sldId id="281" r:id="rId35"/>
    <p:sldId id="274" r:id="rId36"/>
    <p:sldId id="280" r:id="rId37"/>
    <p:sldId id="275" r:id="rId38"/>
    <p:sldId id="279" r:id="rId39"/>
    <p:sldId id="297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E0EA6-BF14-4E61-8D0C-E63B42BA2961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CFAEE-BB88-4ADD-A0FF-F43D0181AE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CFAEE-BB88-4ADD-A0FF-F43D0181AE8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slan\Desktop\bilgi%20yar&#305;&#351;mas&#305;%202.%20s&#305;n&#305;f\1%20Dakikal&#196;&#177;k%20Saya&#195;&#167;%20(M&#195;&#188;zikli).mp4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77f4a8206ee857de9ce58834f5801a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1196752"/>
            <a:ext cx="7772400" cy="3672407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CUMHURİYET İLKOKULU </a:t>
            </a:r>
            <a:b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SINIF SINIFLARI ARASI</a:t>
            </a:r>
            <a:b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BİLGİ YARIŞMASINA</a:t>
            </a:r>
            <a:b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HOŞGELDİNİZ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987824" y="2708920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>A-</a:t>
            </a:r>
            <a:r>
              <a:rPr lang="tr-TR" sz="4000" dirty="0" err="1" smtClean="0">
                <a:solidFill>
                  <a:schemeClr val="bg1"/>
                </a:solidFill>
              </a:rPr>
              <a:t>ra</a:t>
            </a:r>
            <a:r>
              <a:rPr lang="tr-TR" sz="4000" dirty="0" smtClean="0">
                <a:solidFill>
                  <a:schemeClr val="bg1"/>
                </a:solidFill>
              </a:rPr>
              <a:t>-</a:t>
            </a:r>
            <a:r>
              <a:rPr lang="tr-TR" sz="4000" dirty="0" err="1" smtClean="0">
                <a:solidFill>
                  <a:schemeClr val="bg1"/>
                </a:solidFill>
              </a:rPr>
              <a:t>ba</a:t>
            </a:r>
            <a:r>
              <a:rPr lang="tr-TR" sz="4000" dirty="0" smtClean="0">
                <a:solidFill>
                  <a:schemeClr val="bg1"/>
                </a:solidFill>
              </a:rPr>
              <a:t>-da-ki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5.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11560" y="162880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Aşağıda verilen kelimeleri sözlük sırasına göre sıraya koyunuz.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539552" y="335699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Zeytin-Fener-Yüzük-Ağaç</a:t>
            </a:r>
            <a:endParaRPr lang="tr-TR" sz="3600" b="1" dirty="0">
              <a:solidFill>
                <a:srgbClr val="FF0000"/>
              </a:solidFill>
            </a:endParaRPr>
          </a:p>
        </p:txBody>
      </p:sp>
      <p:pic>
        <p:nvPicPr>
          <p:cNvPr id="7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306896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Ağaç-Fener-Yüzük-Zeytin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1.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11560" y="177281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1 deste kalemim vardı. 1 düzine kalem daha aldım. Toplam kaç tane kalemim olur?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148478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1 deste kalem=10 kalem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1 düzine kalem=12 kalem</a:t>
            </a:r>
          </a:p>
          <a:p>
            <a:pPr algn="ctr"/>
            <a:endParaRPr lang="tr-TR" sz="3600" dirty="0" smtClean="0">
              <a:solidFill>
                <a:schemeClr val="bg1"/>
              </a:solidFill>
            </a:endParaRP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10 kalem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12 kalem</a:t>
            </a:r>
          </a:p>
          <a:p>
            <a:pPr algn="ctr"/>
            <a:endParaRPr lang="tr-TR" dirty="0" smtClean="0"/>
          </a:p>
          <a:p>
            <a:r>
              <a:rPr lang="tr-TR" sz="3600" b="1" i="1" dirty="0" smtClean="0">
                <a:solidFill>
                  <a:schemeClr val="bg1"/>
                </a:solidFill>
              </a:rPr>
              <a:t>			    </a:t>
            </a:r>
            <a:r>
              <a:rPr lang="tr-TR" sz="3600" b="1" i="1" u="sng" dirty="0" smtClean="0">
                <a:solidFill>
                  <a:schemeClr val="bg1"/>
                </a:solidFill>
              </a:rPr>
              <a:t>22 kalem </a:t>
            </a:r>
            <a:r>
              <a:rPr lang="tr-TR" sz="3600" b="1" i="1" dirty="0" smtClean="0">
                <a:solidFill>
                  <a:schemeClr val="bg1"/>
                </a:solidFill>
              </a:rPr>
              <a:t>eder.</a:t>
            </a:r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>
            <a:off x="3131840" y="4437112"/>
            <a:ext cx="280831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Artı"/>
          <p:cNvSpPr/>
          <p:nvPr/>
        </p:nvSpPr>
        <p:spPr>
          <a:xfrm>
            <a:off x="3059832" y="3861048"/>
            <a:ext cx="576064" cy="504056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2.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06084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Ali’nin 3 kalemi var. Ahmet’in kalemi Ali’nin kaleminin 5 katı kadardır. Buna göre Ali’nin kaç kalemi vardır?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Ali’nin kaleminin 5 katı dediği için, Ali’nin kalem sayısının 5 katı bulunur.</a:t>
            </a:r>
          </a:p>
          <a:p>
            <a:pPr algn="ctr"/>
            <a:endParaRPr lang="tr-TR" sz="3600" dirty="0" smtClean="0">
              <a:solidFill>
                <a:schemeClr val="bg1"/>
              </a:solidFill>
            </a:endParaRP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Ali’nin kalemi=3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3’ün 5 katı</a:t>
            </a:r>
          </a:p>
          <a:p>
            <a:pPr algn="ctr"/>
            <a:r>
              <a:rPr lang="tr-TR" sz="3600" b="1" i="1" u="sng" dirty="0" smtClean="0">
                <a:solidFill>
                  <a:schemeClr val="bg1"/>
                </a:solidFill>
              </a:rPr>
              <a:t>3X5=15 kalem eder.</a:t>
            </a:r>
            <a:endParaRPr lang="tr-TR" sz="3600" b="1" i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3.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292494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Bir tane üçgen çiziniz.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Akış Çizelgesi: Ayıkla"/>
          <p:cNvSpPr/>
          <p:nvPr/>
        </p:nvSpPr>
        <p:spPr>
          <a:xfrm>
            <a:off x="3131840" y="1700808"/>
            <a:ext cx="2952328" cy="3096344"/>
          </a:xfrm>
          <a:prstGeom prst="flowChartExtra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4.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170080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20 TL kaç tane 1 TL’den oluşur?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77f4a8206ee857de9ce58834f5801a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3399" y="0"/>
            <a:ext cx="9357399" cy="6858000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UYARILAR !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Yarışma 18 sorudan oluşmaktadır.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Soru dağılımı 5 Türkçe, 5 Matematik, 5 Hayat Bilgisi, 3 Güncel Bilgiden oluşmaktadır.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Soruların çözüm süresi 1 dakikadır.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 soru 10 puandır.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Cevap kağıdına sadece sonuç yazılacaktır.</a:t>
            </a:r>
          </a:p>
          <a:p>
            <a:r>
              <a:rPr lang="tr-T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Süre bittikten sonra kaldırılan cevaplar dikkate alınmayacaktır.</a:t>
            </a:r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25649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20 tane 1 TL den oluşur.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5.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227687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32 tane kitap 4 tane sınıfa </a:t>
            </a:r>
            <a:r>
              <a:rPr lang="tr-TR" sz="3600" dirty="0" smtClean="0">
                <a:solidFill>
                  <a:schemeClr val="bg1"/>
                </a:solidFill>
              </a:rPr>
              <a:t>eşit </a:t>
            </a:r>
            <a:r>
              <a:rPr lang="tr-TR" sz="3600" dirty="0" smtClean="0">
                <a:solidFill>
                  <a:schemeClr val="bg1"/>
                </a:solidFill>
              </a:rPr>
              <a:t>olarak paylaştırılacaktır. Buna göre her sınıfa kaçar tane kitap düşer?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1628800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rabicPlain" startAt="32"/>
            </a:pPr>
            <a:r>
              <a:rPr lang="tr-TR" sz="3600" dirty="0" smtClean="0">
                <a:solidFill>
                  <a:schemeClr val="bg1"/>
                </a:solidFill>
              </a:rPr>
              <a:t>4</a:t>
            </a:r>
          </a:p>
          <a:p>
            <a:pPr marL="742950" indent="-742950" algn="ctr">
              <a:buAutoNum type="arabicPlain" startAt="32"/>
            </a:pPr>
            <a:r>
              <a:rPr lang="tr-TR" sz="3600" dirty="0" smtClean="0">
                <a:solidFill>
                  <a:schemeClr val="bg1"/>
                </a:solidFill>
              </a:rPr>
              <a:t>8</a:t>
            </a:r>
          </a:p>
          <a:p>
            <a:pPr marL="742950" indent="-742950"/>
            <a:r>
              <a:rPr lang="tr-TR" sz="3600" dirty="0" smtClean="0">
                <a:solidFill>
                  <a:schemeClr val="bg1"/>
                </a:solidFill>
              </a:rPr>
              <a:t>				       00</a:t>
            </a:r>
          </a:p>
          <a:p>
            <a:pPr marL="742950" indent="-742950"/>
            <a:endParaRPr lang="tr-TR" sz="3600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tr-TR" sz="3600" dirty="0" smtClean="0">
                <a:solidFill>
                  <a:schemeClr val="bg1"/>
                </a:solidFill>
              </a:rPr>
              <a:t>Her sınıfa 8’er kitap düşer.</a:t>
            </a:r>
          </a:p>
          <a:p>
            <a:pPr marL="742950" indent="-742950" algn="ctr"/>
            <a:endParaRPr lang="tr-TR" sz="3600" dirty="0">
              <a:solidFill>
                <a:schemeClr val="bg1"/>
              </a:solidFill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772816"/>
            <a:ext cx="0" cy="122413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>
            <a:off x="4644008" y="2276872"/>
            <a:ext cx="7200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>
            <a:off x="3563888" y="2780928"/>
            <a:ext cx="936104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/>
        </p:nvCxnSpPr>
        <p:spPr>
          <a:xfrm>
            <a:off x="3563888" y="2636912"/>
            <a:ext cx="28803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 Bilgisi 1. Soru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95536" y="1412776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Cebimizde 20 TL paramız var. Bu paraya ihtiyacımız olan </a:t>
            </a:r>
            <a:r>
              <a:rPr lang="tr-TR" sz="3600" u="sng" dirty="0" smtClean="0">
                <a:solidFill>
                  <a:schemeClr val="bg1"/>
                </a:solidFill>
              </a:rPr>
              <a:t>kitabı</a:t>
            </a:r>
            <a:r>
              <a:rPr lang="tr-TR" sz="3600" dirty="0" smtClean="0">
                <a:solidFill>
                  <a:schemeClr val="bg1"/>
                </a:solidFill>
              </a:rPr>
              <a:t> mı yoksa istediğimiz </a:t>
            </a:r>
            <a:r>
              <a:rPr lang="tr-TR" sz="3600" u="sng" dirty="0" smtClean="0">
                <a:solidFill>
                  <a:schemeClr val="bg1"/>
                </a:solidFill>
              </a:rPr>
              <a:t>oyuncağı</a:t>
            </a:r>
            <a:r>
              <a:rPr lang="tr-TR" sz="3600" dirty="0" smtClean="0">
                <a:solidFill>
                  <a:schemeClr val="bg1"/>
                </a:solidFill>
              </a:rPr>
              <a:t> mı almalıyız?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5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11560" y="278092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İhtiyaçlar, isteklerden önemli olduğu için </a:t>
            </a:r>
            <a:r>
              <a:rPr lang="tr-TR" sz="3600" b="1" i="1" u="sng" dirty="0" smtClean="0">
                <a:solidFill>
                  <a:schemeClr val="bg1"/>
                </a:solidFill>
              </a:rPr>
              <a:t>“KİTABI” </a:t>
            </a:r>
            <a:r>
              <a:rPr lang="tr-TR" sz="3600" dirty="0" smtClean="0">
                <a:solidFill>
                  <a:schemeClr val="bg1"/>
                </a:solidFill>
              </a:rPr>
              <a:t>almalıyız.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 Bilgisi 2.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270892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Annemin kız kardeşi benim neyim olur?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42088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smtClean="0">
                <a:solidFill>
                  <a:schemeClr val="bg1"/>
                </a:solidFill>
              </a:rPr>
              <a:t>“TEYZEM”</a:t>
            </a:r>
            <a:endParaRPr lang="tr-TR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 Bilgisi 3.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16288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Mustafa Kemal </a:t>
            </a:r>
            <a:r>
              <a:rPr lang="tr-TR" sz="3600" dirty="0" err="1" smtClean="0">
                <a:solidFill>
                  <a:schemeClr val="bg1"/>
                </a:solidFill>
              </a:rPr>
              <a:t>ATATÜRK’e</a:t>
            </a:r>
            <a:r>
              <a:rPr lang="tr-TR" sz="3600" dirty="0" smtClean="0">
                <a:solidFill>
                  <a:schemeClr val="bg1"/>
                </a:solidFill>
              </a:rPr>
              <a:t> “Kemal” adını kim vermiştir?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292494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/>
                </a:solidFill>
              </a:rPr>
              <a:t>“Matematik Öğretmeni”</a:t>
            </a:r>
            <a:endParaRPr lang="tr-TR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 Bilgisi 4.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83569" y="148478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Yağmurun fazla yağması, kar sularının erimesi ve akarsuların taşmasıyla meydana gelen doğal afet nedir?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1. Soru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971600" y="1772816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Aşağıdaki cümlede altı çizili olan kelimenin eş anlamlısı nedir?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1835696" y="3501008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FF00"/>
                </a:solidFill>
              </a:rPr>
              <a:t>Annem bize </a:t>
            </a:r>
            <a:r>
              <a:rPr lang="tr-TR" sz="3200" b="1" u="sng" dirty="0" smtClean="0">
                <a:solidFill>
                  <a:srgbClr val="FFFF00"/>
                </a:solidFill>
              </a:rPr>
              <a:t>yemek</a:t>
            </a:r>
            <a:r>
              <a:rPr lang="tr-TR" sz="3200" b="1" dirty="0" smtClean="0">
                <a:solidFill>
                  <a:srgbClr val="FFFF00"/>
                </a:solidFill>
              </a:rPr>
              <a:t> getirdi.</a:t>
            </a:r>
            <a:endParaRPr lang="tr-TR" sz="3200" b="1" dirty="0">
              <a:solidFill>
                <a:srgbClr val="FFFF00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2051720" y="465313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843808" y="458112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11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85293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smtClean="0">
                <a:solidFill>
                  <a:schemeClr val="bg1"/>
                </a:solidFill>
              </a:rPr>
              <a:t>“SEL”</a:t>
            </a:r>
            <a:endParaRPr lang="tr-TR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 Bilgisi 5.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56490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Yüzüm doğu tarafa dönükse arkam hangi tarafı gösterir?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314096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smtClean="0">
                <a:solidFill>
                  <a:schemeClr val="bg1"/>
                </a:solidFill>
              </a:rPr>
              <a:t>“BATI”</a:t>
            </a:r>
            <a:endParaRPr lang="tr-TR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Güncel Bilgi 1.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23488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Yaşadığımız ilçenin adı nedir?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70892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smtClean="0">
                <a:solidFill>
                  <a:schemeClr val="bg1"/>
                </a:solidFill>
              </a:rPr>
              <a:t>“Gerger”</a:t>
            </a:r>
            <a:endParaRPr lang="tr-TR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Güncel Bilgi 2. Soru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467544" y="19888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 Hangi yıl içersindeyiz?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5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85293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i="1" dirty="0" smtClean="0">
                <a:solidFill>
                  <a:schemeClr val="bg1"/>
                </a:solidFill>
              </a:rPr>
              <a:t>2019</a:t>
            </a:r>
            <a:endParaRPr lang="tr-TR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Güncel Bilgi 3.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177281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Türkiye’nin başkenti neresidir?</a:t>
            </a:r>
            <a:endParaRPr lang="tr-TR" sz="3600" dirty="0">
              <a:solidFill>
                <a:schemeClr val="bg1"/>
              </a:solidFill>
            </a:endParaRPr>
          </a:p>
        </p:txBody>
      </p:sp>
      <p:pic>
        <p:nvPicPr>
          <p:cNvPr id="6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467544" y="249289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“ANKARA”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Metin kutusu"/>
          <p:cNvSpPr txBox="1"/>
          <p:nvPr/>
        </p:nvSpPr>
        <p:spPr>
          <a:xfrm>
            <a:off x="467544" y="249289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YARIŞMAMIZ BURADA SONA ERMİŞTİR.</a:t>
            </a:r>
          </a:p>
          <a:p>
            <a:pPr algn="ctr"/>
            <a:r>
              <a:rPr lang="tr-TR" sz="3600" dirty="0" smtClean="0">
                <a:solidFill>
                  <a:schemeClr val="bg1"/>
                </a:solidFill>
              </a:rPr>
              <a:t>KAZANAN ŞUBEYİ TEBRİK EDİYORUZ.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899592" y="2492896"/>
            <a:ext cx="7252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“Yemek” kelimesinin eş anlamı </a:t>
            </a:r>
            <a:r>
              <a:rPr lang="tr-TR" sz="2800" b="1" i="1" u="sng" dirty="0" smtClean="0">
                <a:solidFill>
                  <a:schemeClr val="bg1"/>
                </a:solidFill>
              </a:rPr>
              <a:t>“aş” </a:t>
            </a:r>
            <a:r>
              <a:rPr lang="tr-TR" sz="2800" b="1" dirty="0" smtClean="0">
                <a:solidFill>
                  <a:schemeClr val="bg1"/>
                </a:solidFill>
              </a:rPr>
              <a:t>kelimesidir.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2.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755576" y="1988840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</a:rPr>
              <a:t>Aşağıdaki cümlede verilen altı çizili kelimenin zıt anlamı nedir?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899592" y="386104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i="1" u="sng" dirty="0" smtClean="0">
                <a:solidFill>
                  <a:srgbClr val="FFC000"/>
                </a:solidFill>
              </a:rPr>
              <a:t>Islak</a:t>
            </a:r>
            <a:r>
              <a:rPr lang="tr-TR" sz="2800" b="1" dirty="0" smtClean="0">
                <a:solidFill>
                  <a:srgbClr val="FFC000"/>
                </a:solidFill>
              </a:rPr>
              <a:t> zeminde oynayan Elif kayıp düştü.</a:t>
            </a:r>
            <a:endParaRPr lang="tr-TR" sz="2800" b="1" dirty="0">
              <a:solidFill>
                <a:srgbClr val="FFC000"/>
              </a:solidFill>
            </a:endParaRPr>
          </a:p>
        </p:txBody>
      </p:sp>
      <p:pic>
        <p:nvPicPr>
          <p:cNvPr id="7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869160"/>
            <a:ext cx="3096344" cy="1674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611560" y="234888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“ıslak” kelimesinin zıt anlamı </a:t>
            </a:r>
            <a:r>
              <a:rPr lang="tr-TR" sz="3200" b="1" i="1" dirty="0" smtClean="0">
                <a:solidFill>
                  <a:schemeClr val="bg1"/>
                </a:solidFill>
              </a:rPr>
              <a:t>“kuru” </a:t>
            </a:r>
            <a:r>
              <a:rPr lang="tr-TR" sz="3200" dirty="0" smtClean="0">
                <a:solidFill>
                  <a:schemeClr val="bg1"/>
                </a:solidFill>
              </a:rPr>
              <a:t>kelimesidir.</a:t>
            </a:r>
            <a:endParaRPr lang="tr-T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3.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483768" y="342900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Eyvah, ev yanıyor(   )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827584" y="1556792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Aşağıdaki cümlenin sonuna hangi noktalama işareti gelmelidir?</a:t>
            </a:r>
            <a:endParaRPr lang="tr-TR" sz="3200" dirty="0">
              <a:solidFill>
                <a:srgbClr val="FF0000"/>
              </a:solidFill>
            </a:endParaRPr>
          </a:p>
        </p:txBody>
      </p:sp>
      <p:pic>
        <p:nvPicPr>
          <p:cNvPr id="7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971600" y="177281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olidFill>
                  <a:schemeClr val="bg1"/>
                </a:solidFill>
              </a:rPr>
              <a:t>Heyecan, korku vb. bildiren cümlelerin sonuna </a:t>
            </a:r>
            <a:r>
              <a:rPr lang="tr-TR" sz="3600" b="1" i="1" dirty="0" smtClean="0">
                <a:solidFill>
                  <a:schemeClr val="bg1"/>
                </a:solidFill>
              </a:rPr>
              <a:t>ÜNLEM İŞARETİ ! </a:t>
            </a:r>
            <a:r>
              <a:rPr lang="tr-TR" sz="3600" dirty="0" smtClean="0">
                <a:solidFill>
                  <a:schemeClr val="bg1"/>
                </a:solidFill>
              </a:rPr>
              <a:t>Konmalıdır.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77f4a8206ee857de9ce58834f5801aa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Türkçe 4. Soru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539552" y="155679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Aşağıda verilen </a:t>
            </a:r>
            <a:r>
              <a:rPr lang="tr-TR" sz="3200" dirty="0" err="1" smtClean="0">
                <a:solidFill>
                  <a:schemeClr val="bg1"/>
                </a:solidFill>
              </a:rPr>
              <a:t>kelimelenin</a:t>
            </a:r>
            <a:r>
              <a:rPr lang="tr-TR" sz="3200" dirty="0" smtClean="0">
                <a:solidFill>
                  <a:schemeClr val="bg1"/>
                </a:solidFill>
              </a:rPr>
              <a:t> hecelere ayrılması nasıl olmalıdır?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131840" y="3789040"/>
            <a:ext cx="2387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chemeClr val="accent6">
                    <a:lumMod val="75000"/>
                  </a:schemeClr>
                </a:solidFill>
              </a:rPr>
              <a:t>“arabadaki”</a:t>
            </a:r>
            <a:endParaRPr lang="tr-T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1 DakikalÄ±k SayaÃ§ (MÃ¼zikli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915816" y="5013176"/>
            <a:ext cx="3096344" cy="15301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38100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eaLnBrk="1" hangingPunct="1">
          <a:defRPr sz="6600"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482</Words>
  <Application>Microsoft Office PowerPoint</Application>
  <PresentationFormat>Ekran Gösterisi (4:3)</PresentationFormat>
  <Paragraphs>102</Paragraphs>
  <Slides>39</Slides>
  <Notes>1</Notes>
  <HiddenSlides>0</HiddenSlides>
  <MMClips>18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Ofis Teması</vt:lpstr>
      <vt:lpstr>CUMHURİYET İLKOKULU  2. SINIF SINIFLARI ARASI  BİLGİ YARIŞMASINA HOŞGELDİNİZ</vt:lpstr>
      <vt:lpstr>UYARILAR !</vt:lpstr>
      <vt:lpstr>Türkçe 1. Soru</vt:lpstr>
      <vt:lpstr>CEVAP</vt:lpstr>
      <vt:lpstr>Türkçe 2. Soru</vt:lpstr>
      <vt:lpstr>CEVAP</vt:lpstr>
      <vt:lpstr>Türkçe 3. Soru</vt:lpstr>
      <vt:lpstr>CEVAP</vt:lpstr>
      <vt:lpstr>Türkçe 4. Soru</vt:lpstr>
      <vt:lpstr>CEVAP</vt:lpstr>
      <vt:lpstr>Türkçe 5. Soru</vt:lpstr>
      <vt:lpstr>CEVAP</vt:lpstr>
      <vt:lpstr>Matematik 1. Soru</vt:lpstr>
      <vt:lpstr>CEVAP</vt:lpstr>
      <vt:lpstr>Matematik 2. Soru</vt:lpstr>
      <vt:lpstr>CEVAP</vt:lpstr>
      <vt:lpstr>Matematik 3. Soru</vt:lpstr>
      <vt:lpstr>CEVAP</vt:lpstr>
      <vt:lpstr>Matematik 4. Soru</vt:lpstr>
      <vt:lpstr>CEVAP</vt:lpstr>
      <vt:lpstr>Matematik 5. Soru</vt:lpstr>
      <vt:lpstr>CEVAP</vt:lpstr>
      <vt:lpstr>Hayat Bilgisi 1. Soru</vt:lpstr>
      <vt:lpstr>CEVAP</vt:lpstr>
      <vt:lpstr>Hayat Bilgisi 2. Soru</vt:lpstr>
      <vt:lpstr>CEVAP</vt:lpstr>
      <vt:lpstr>Hayat Bilgisi 3. Soru</vt:lpstr>
      <vt:lpstr>CEVAP</vt:lpstr>
      <vt:lpstr>Hayat Bilgisi 4. Soru</vt:lpstr>
      <vt:lpstr>CEVAP</vt:lpstr>
      <vt:lpstr>Hayat Bilgisi 5. Soru</vt:lpstr>
      <vt:lpstr>CEVAP</vt:lpstr>
      <vt:lpstr>Güncel Bilgi 1. Soru</vt:lpstr>
      <vt:lpstr>CEVAP</vt:lpstr>
      <vt:lpstr>Güncel Bilgi 2. Soru</vt:lpstr>
      <vt:lpstr>CEVAP</vt:lpstr>
      <vt:lpstr>Güncel Bilgi 3. Soru</vt:lpstr>
      <vt:lpstr>CEVAP</vt:lpstr>
      <vt:lpstr>Slayt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CUMHURİYET İLKOKULU  2. SINIF SINIFLARI ARASI  BİLGİ YARIŞMASINA HOŞGELDİNİZ</dc:title>
  <dc:creator>musa aslan</dc:creator>
  <cp:lastModifiedBy>musa aslan</cp:lastModifiedBy>
  <cp:revision>14</cp:revision>
  <dcterms:created xsi:type="dcterms:W3CDTF">2019-05-16T21:27:56Z</dcterms:created>
  <dcterms:modified xsi:type="dcterms:W3CDTF">2019-05-17T21:55:32Z</dcterms:modified>
</cp:coreProperties>
</file>